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Ευθεία γραμμή σύνδεσης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Τίτλος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9" name="Υπότιτλος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Στυλ κύριου υπότιτλου</a:t>
            </a:r>
            <a:endParaRPr kumimoji="0" lang="en-US"/>
          </a:p>
        </p:txBody>
      </p:sp>
      <p:sp>
        <p:nvSpPr>
          <p:cNvPr id="16" name="Θέση ημερομηνίας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64D7D-9982-4154-9935-8CC1D4C325B4}" type="datetimeFigureOut">
              <a:rPr lang="el-GR" smtClean="0"/>
              <a:t>24/12/2013</a:t>
            </a:fld>
            <a:endParaRPr lang="el-GR"/>
          </a:p>
        </p:txBody>
      </p:sp>
      <p:sp>
        <p:nvSpPr>
          <p:cNvPr id="2" name="Θέση υποσέλιδου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5" name="Θέση αριθμού διαφάνειας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DB621D-533D-4550-8699-1915AB1F03B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64D7D-9982-4154-9935-8CC1D4C325B4}" type="datetimeFigureOut">
              <a:rPr lang="el-GR" smtClean="0"/>
              <a:t>24/12/2013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621D-533D-4550-8699-1915AB1F03B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64D7D-9982-4154-9935-8CC1D4C325B4}" type="datetimeFigureOut">
              <a:rPr lang="el-GR" smtClean="0"/>
              <a:t>24/12/2013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621D-533D-4550-8699-1915AB1F03B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Τίτλος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27" name="Θέση περιεχομένου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5" name="Θέση ημερομηνίας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64D7D-9982-4154-9935-8CC1D4C325B4}" type="datetimeFigureOut">
              <a:rPr lang="el-GR" smtClean="0"/>
              <a:t>24/12/2013</a:t>
            </a:fld>
            <a:endParaRPr lang="el-GR"/>
          </a:p>
        </p:txBody>
      </p:sp>
      <p:sp>
        <p:nvSpPr>
          <p:cNvPr id="19" name="Θέση υποσέλιδου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l-GR"/>
          </a:p>
        </p:txBody>
      </p:sp>
      <p:sp>
        <p:nvSpPr>
          <p:cNvPr id="16" name="Θέση αριθμού διαφάνειας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DB621D-533D-4550-8699-1915AB1F03B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Ευθεία γραμμή σύνδεσης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Θέση κειμένου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19" name="Θέση ημερομηνίας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64D7D-9982-4154-9935-8CC1D4C325B4}" type="datetimeFigureOut">
              <a:rPr lang="el-GR" smtClean="0"/>
              <a:t>24/12/2013</a:t>
            </a:fld>
            <a:endParaRPr lang="el-GR"/>
          </a:p>
        </p:txBody>
      </p:sp>
      <p:sp>
        <p:nvSpPr>
          <p:cNvPr id="11" name="Θέση υποσέλιδου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6" name="Θέση αριθμού διαφάνειας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621D-533D-4550-8699-1915AB1F03BC}" type="slidenum">
              <a:rPr lang="el-GR" smtClean="0"/>
              <a:t>‹#›</a:t>
            </a:fld>
            <a:endParaRPr lang="el-GR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Τίτλος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14" name="Θέση περιεχομένου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3" name="Θέση περιεχομένου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1" name="Θέση ημερομηνίας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64D7D-9982-4154-9935-8CC1D4C325B4}" type="datetimeFigureOut">
              <a:rPr lang="el-GR" smtClean="0"/>
              <a:t>24/12/2013</a:t>
            </a:fld>
            <a:endParaRPr lang="el-GR"/>
          </a:p>
        </p:txBody>
      </p:sp>
      <p:sp>
        <p:nvSpPr>
          <p:cNvPr id="10" name="Θέση υποσέλιδου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1" name="Θέση αριθμού διαφάνειας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621D-533D-4550-8699-1915AB1F03B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Τίτλος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13" name="Θέση κειμένου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25" name="Θέση κειμένου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8" name="Θέση περιεχομένου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64D7D-9982-4154-9935-8CC1D4C325B4}" type="datetimeFigureOut">
              <a:rPr lang="el-GR" smtClean="0"/>
              <a:t>24/12/2013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EDB621D-533D-4550-8699-1915AB1F03BC}" type="slidenum">
              <a:rPr lang="el-GR" smtClean="0"/>
              <a:t>‹#›</a:t>
            </a:fld>
            <a:endParaRPr lang="el-GR"/>
          </a:p>
        </p:txBody>
      </p:sp>
      <p:sp>
        <p:nvSpPr>
          <p:cNvPr id="11" name="Ευθεία γραμμή σύνδεσης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Τίτλος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12" name="Θέση ημερομηνίας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64D7D-9982-4154-9935-8CC1D4C325B4}" type="datetimeFigureOut">
              <a:rPr lang="el-GR" smtClean="0"/>
              <a:t>24/12/2013</a:t>
            </a:fld>
            <a:endParaRPr lang="el-GR"/>
          </a:p>
        </p:txBody>
      </p:sp>
      <p:sp>
        <p:nvSpPr>
          <p:cNvPr id="21" name="Θέση υποσέλιδου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621D-533D-4550-8699-1915AB1F03B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64D7D-9982-4154-9935-8CC1D4C325B4}" type="datetimeFigureOut">
              <a:rPr lang="el-GR" smtClean="0"/>
              <a:t>24/12/2013</a:t>
            </a:fld>
            <a:endParaRPr lang="el-GR"/>
          </a:p>
        </p:txBody>
      </p:sp>
      <p:sp>
        <p:nvSpPr>
          <p:cNvPr id="24" name="Θέση υποσέλιδου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621D-533D-4550-8699-1915AB1F03B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Ευθεία γραμμή σύνδεσης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Τίτλος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26" name="Θέση κειμένου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14" name="Θέση περιεχομένου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5" name="Θέση ημερομηνίας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64D7D-9982-4154-9935-8CC1D4C325B4}" type="datetimeFigureOut">
              <a:rPr lang="el-GR" smtClean="0"/>
              <a:t>24/12/2013</a:t>
            </a:fld>
            <a:endParaRPr lang="el-GR"/>
          </a:p>
        </p:txBody>
      </p:sp>
      <p:sp>
        <p:nvSpPr>
          <p:cNvPr id="29" name="Θέση υποσέλιδου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621D-533D-4550-8699-1915AB1F03B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Θέση εικόνας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64D7D-9982-4154-9935-8CC1D4C325B4}" type="datetimeFigureOut">
              <a:rPr lang="el-GR" smtClean="0"/>
              <a:t>24/12/2013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1" name="Θέση αριθμού διαφάνειας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621D-533D-4550-8699-1915AB1F03BC}" type="slidenum">
              <a:rPr lang="el-GR" smtClean="0"/>
              <a:t>‹#›</a:t>
            </a:fld>
            <a:endParaRPr lang="el-GR"/>
          </a:p>
        </p:txBody>
      </p:sp>
      <p:sp>
        <p:nvSpPr>
          <p:cNvPr id="17" name="Τίτλος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26" name="Θέση κειμένου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Ευθεία γραμμή σύνδεσης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Θέση κειμένου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1" name="Θέση ημερομηνίας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2C64D7D-9982-4154-9935-8CC1D4C325B4}" type="datetimeFigureOut">
              <a:rPr lang="el-GR" smtClean="0"/>
              <a:t>24/12/2013</a:t>
            </a:fld>
            <a:endParaRPr lang="el-GR"/>
          </a:p>
        </p:txBody>
      </p:sp>
      <p:sp>
        <p:nvSpPr>
          <p:cNvPr id="28" name="Θέση υποσέλιδου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EDB621D-533D-4550-8699-1915AB1F03BC}" type="slidenum">
              <a:rPr lang="el-GR" smtClean="0"/>
              <a:t>‹#›</a:t>
            </a:fld>
            <a:endParaRPr lang="el-GR"/>
          </a:p>
        </p:txBody>
      </p:sp>
      <p:sp>
        <p:nvSpPr>
          <p:cNvPr id="10" name="Θέση τίτλου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9" name="Ευθεία γραμμή σύνδεσης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Ευθεία γραμμή σύνδεσης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395536" y="116633"/>
            <a:ext cx="8640960" cy="1296144"/>
          </a:xfrm>
        </p:spPr>
        <p:txBody>
          <a:bodyPr>
            <a:normAutofit fontScale="90000"/>
          </a:bodyPr>
          <a:lstStyle/>
          <a:p>
            <a:r>
              <a:rPr lang="el-GR" sz="4000" b="1" dirty="0" smtClean="0">
                <a:solidFill>
                  <a:schemeClr val="tx1"/>
                </a:solidFill>
              </a:rPr>
              <a:t>Το </a:t>
            </a:r>
            <a:r>
              <a:rPr lang="el-GR" sz="4000" b="1" dirty="0">
                <a:solidFill>
                  <a:schemeClr val="tx1"/>
                </a:solidFill>
              </a:rPr>
              <a:t>Τμήμα </a:t>
            </a:r>
            <a:r>
              <a:rPr lang="el-GR" sz="4000" b="1" dirty="0" smtClean="0">
                <a:solidFill>
                  <a:schemeClr val="tx1"/>
                </a:solidFill>
              </a:rPr>
              <a:t>Πολιτικών  Μηχανικών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l-GR" sz="4000" b="1" dirty="0" smtClean="0">
                <a:solidFill>
                  <a:schemeClr val="tx1"/>
                </a:solidFill>
              </a:rPr>
              <a:t>Τ.Ε.       	</a:t>
            </a:r>
            <a:r>
              <a:rPr lang="el-GR" sz="4000" b="1" dirty="0" err="1" smtClean="0">
                <a:solidFill>
                  <a:schemeClr val="tx1"/>
                </a:solidFill>
              </a:rPr>
              <a:t>σαΣ</a:t>
            </a:r>
            <a:r>
              <a:rPr lang="el-GR" sz="4000" b="1" dirty="0" smtClean="0">
                <a:solidFill>
                  <a:schemeClr val="tx1"/>
                </a:solidFill>
              </a:rPr>
              <a:t> </a:t>
            </a:r>
            <a:r>
              <a:rPr lang="el-GR" sz="4000" b="1" dirty="0">
                <a:solidFill>
                  <a:schemeClr val="tx1"/>
                </a:solidFill>
              </a:rPr>
              <a:t>εύχεται </a:t>
            </a:r>
            <a:r>
              <a:rPr lang="el-GR" sz="4000" b="1" dirty="0" smtClean="0">
                <a:solidFill>
                  <a:schemeClr val="tx1"/>
                </a:solidFill>
              </a:rPr>
              <a:t>Καλά </a:t>
            </a:r>
            <a:r>
              <a:rPr lang="el-GR" sz="4000" b="1" dirty="0">
                <a:solidFill>
                  <a:schemeClr val="tx1"/>
                </a:solidFill>
              </a:rPr>
              <a:t>Χριστούγεννα.</a:t>
            </a:r>
            <a:r>
              <a:rPr lang="el-GR" sz="4900" dirty="0">
                <a:solidFill>
                  <a:schemeClr val="tx1"/>
                </a:solidFill>
              </a:rPr>
              <a:t/>
            </a:r>
            <a:br>
              <a:rPr lang="el-GR" sz="4900" dirty="0">
                <a:solidFill>
                  <a:schemeClr val="tx1"/>
                </a:solidFill>
              </a:rPr>
            </a:br>
            <a:endParaRPr lang="el-GR" sz="4900" dirty="0">
              <a:solidFill>
                <a:schemeClr val="tx1"/>
              </a:solidFill>
            </a:endParaRPr>
          </a:p>
        </p:txBody>
      </p:sp>
      <p:pic>
        <p:nvPicPr>
          <p:cNvPr id="4" name="Εικόνα 3" descr="C:\Users\Ηλίας\AppData\Local\Microsoft\Windows\Temporary Internet Files\Content.Word\xristougenna12_66771901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8136904" cy="47375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579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Διαστημικό">
  <a:themeElements>
    <a:clrScheme name="Διαστημικό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Διαστημικό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Διαστημικό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</TotalTime>
  <Words>6</Words>
  <Application>Microsoft Office PowerPoint</Application>
  <PresentationFormat>Προβολή στην οθόνη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2" baseType="lpstr">
      <vt:lpstr>Διαστημικό</vt:lpstr>
      <vt:lpstr>Το Τμήμα Πολιτικών  Μηχανικών Τ.Ε.        σαΣ εύχεται Καλά Χριστούγεννα.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Το Τμήμα Πολιτικών Μηχανικών Τ.Ε. σας εύχεται Καλά Χριστούγεννα.</dc:title>
  <dc:creator>Ηλίας</dc:creator>
  <cp:lastModifiedBy>Ηλίας</cp:lastModifiedBy>
  <cp:revision>3</cp:revision>
  <dcterms:created xsi:type="dcterms:W3CDTF">2013-12-24T18:55:24Z</dcterms:created>
  <dcterms:modified xsi:type="dcterms:W3CDTF">2013-12-24T19:19:49Z</dcterms:modified>
</cp:coreProperties>
</file>